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24" r:id="rId2"/>
    <p:sldId id="2527" r:id="rId3"/>
    <p:sldId id="2531" r:id="rId4"/>
    <p:sldId id="2469" r:id="rId5"/>
    <p:sldId id="2533" r:id="rId6"/>
    <p:sldId id="2525" r:id="rId7"/>
    <p:sldId id="2523" r:id="rId8"/>
    <p:sldId id="253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BE"/>
    <a:srgbClr val="FFF984"/>
    <a:srgbClr val="FFA4FF"/>
    <a:srgbClr val="C485C4"/>
    <a:srgbClr val="F19DFF"/>
    <a:srgbClr val="FBE0C6"/>
    <a:srgbClr val="FADFC7"/>
    <a:srgbClr val="FEEB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74"/>
  </p:normalViewPr>
  <p:slideViewPr>
    <p:cSldViewPr snapToGrid="0" snapToObjects="1" showGuides="1">
      <p:cViewPr varScale="1">
        <p:scale>
          <a:sx n="119" d="100"/>
          <a:sy n="119" d="100"/>
        </p:scale>
        <p:origin x="96" y="348"/>
      </p:cViewPr>
      <p:guideLst>
        <p:guide orient="horz" pos="21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018837-64B5-4E20-83A5-89B993CB3C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2A4FB-A56B-4413-A08B-0E9894B98B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8B25D-8766-427E-8C9E-4845048D8DFC}" type="datetimeFigureOut">
              <a:rPr lang="en-US" smtClean="0"/>
              <a:t>5/24/2022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977F36-950D-4655-BC4A-F80BE1DBF7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246FD-229D-4B04-9855-212AD8D784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8A28B-0568-4092-BB1A-13C9B073E3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F439B-391B-4B41-826A-951FCF412C34}" type="datetimeFigureOut">
              <a:rPr lang="en-US" smtClean="0"/>
              <a:t>5/24/2022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A0038-7055-434C-B6C4-B8C69565C6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6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64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27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746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87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93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A0038-7055-434C-B6C4-B8C69565C60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27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9BF2D20-DAE2-42DC-9AB8-77B7B38D73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0"/>
            <a:ext cx="11353800" cy="5791201"/>
          </a:xfrm>
          <a:custGeom>
            <a:avLst/>
            <a:gdLst>
              <a:gd name="connsiteX0" fmla="*/ 1 w 11353800"/>
              <a:gd name="connsiteY0" fmla="*/ 5791200 h 5791201"/>
              <a:gd name="connsiteX1" fmla="*/ 6662737 w 11353800"/>
              <a:gd name="connsiteY1" fmla="*/ 5791200 h 5791201"/>
              <a:gd name="connsiteX2" fmla="*/ 6662737 w 11353800"/>
              <a:gd name="connsiteY2" fmla="*/ 5791201 h 5791201"/>
              <a:gd name="connsiteX3" fmla="*/ 1 w 11353800"/>
              <a:gd name="connsiteY3" fmla="*/ 5791201 h 5791201"/>
              <a:gd name="connsiteX4" fmla="*/ 0 w 11353800"/>
              <a:gd name="connsiteY4" fmla="*/ 0 h 5791201"/>
              <a:gd name="connsiteX5" fmla="*/ 11353800 w 11353800"/>
              <a:gd name="connsiteY5" fmla="*/ 0 h 5791201"/>
              <a:gd name="connsiteX6" fmla="*/ 11353800 w 11353800"/>
              <a:gd name="connsiteY6" fmla="*/ 5791200 h 5791201"/>
              <a:gd name="connsiteX7" fmla="*/ 6662737 w 11353800"/>
              <a:gd name="connsiteY7" fmla="*/ 5791200 h 5791201"/>
              <a:gd name="connsiteX8" fmla="*/ 6662737 w 11353800"/>
              <a:gd name="connsiteY8" fmla="*/ 2531373 h 5791201"/>
              <a:gd name="connsiteX9" fmla="*/ 1 w 11353800"/>
              <a:gd name="connsiteY9" fmla="*/ 2531373 h 5791201"/>
              <a:gd name="connsiteX10" fmla="*/ 1 w 11353800"/>
              <a:gd name="connsiteY10" fmla="*/ 5791200 h 5791201"/>
              <a:gd name="connsiteX11" fmla="*/ 0 w 11353800"/>
              <a:gd name="connsiteY11" fmla="*/ 5791200 h 579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353800" h="5791201">
                <a:moveTo>
                  <a:pt x="1" y="5791200"/>
                </a:moveTo>
                <a:lnTo>
                  <a:pt x="6662737" y="5791200"/>
                </a:lnTo>
                <a:lnTo>
                  <a:pt x="6662737" y="5791201"/>
                </a:lnTo>
                <a:lnTo>
                  <a:pt x="1" y="5791201"/>
                </a:lnTo>
                <a:close/>
                <a:moveTo>
                  <a:pt x="0" y="0"/>
                </a:moveTo>
                <a:lnTo>
                  <a:pt x="11353800" y="0"/>
                </a:lnTo>
                <a:lnTo>
                  <a:pt x="11353800" y="5791200"/>
                </a:lnTo>
                <a:lnTo>
                  <a:pt x="6662737" y="5791200"/>
                </a:lnTo>
                <a:lnTo>
                  <a:pt x="6662737" y="2531373"/>
                </a:lnTo>
                <a:lnTo>
                  <a:pt x="1" y="2531373"/>
                </a:lnTo>
                <a:lnTo>
                  <a:pt x="1" y="5791200"/>
                </a:lnTo>
                <a:lnTo>
                  <a:pt x="0" y="57912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655077"/>
            <a:ext cx="6548438" cy="2831323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221857D-ECFA-4D4D-91DF-E365007915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486400"/>
            <a:ext cx="6548438" cy="304801"/>
          </a:xfrm>
        </p:spPr>
        <p:txBody>
          <a:bodyPr>
            <a:normAutofit/>
          </a:bodyPr>
          <a:lstStyle>
            <a:lvl1pPr marL="0" indent="0">
              <a:buNone/>
              <a:defRPr sz="1600" spc="300"/>
            </a:lvl1pPr>
          </a:lstStyle>
          <a:p>
            <a:pPr lvl="0"/>
            <a:r>
              <a:rPr lang="en-US" dirty="0"/>
              <a:t>WEBSITE GOES HERE</a:t>
            </a:r>
          </a:p>
        </p:txBody>
      </p:sp>
    </p:spTree>
    <p:extLst>
      <p:ext uri="{BB962C8B-B14F-4D97-AF65-F5344CB8AC3E}">
        <p14:creationId xmlns:p14="http://schemas.microsoft.com/office/powerpoint/2010/main" val="139946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F98B-2743-4B47-AE32-9926CC2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908B9-8BB9-5247-A9CC-EADBF62AB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5361"/>
            <a:ext cx="5157787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72680-8F07-DD43-A1EC-F836900FF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5361"/>
            <a:ext cx="5183188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2532F2-B96C-DE47-9F25-34728C00D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89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s in Squa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 noGrp="1"/>
          </p:cNvSpPr>
          <p:nvPr>
            <p:ph type="pic" sz="quarter" idx="14"/>
          </p:nvPr>
        </p:nvSpPr>
        <p:spPr>
          <a:xfrm>
            <a:off x="6458601" y="-13063"/>
            <a:ext cx="4984597" cy="6881852"/>
          </a:xfrm>
          <a:custGeom>
            <a:avLst/>
            <a:gdLst>
              <a:gd name="connsiteX0" fmla="*/ 1503648 w 9969194"/>
              <a:gd name="connsiteY0" fmla="*/ 0 h 13763703"/>
              <a:gd name="connsiteX1" fmla="*/ 5527552 w 9969194"/>
              <a:gd name="connsiteY1" fmla="*/ 0 h 13763703"/>
              <a:gd name="connsiteX2" fmla="*/ 5527552 w 9969194"/>
              <a:gd name="connsiteY2" fmla="*/ 1227909 h 13763703"/>
              <a:gd name="connsiteX3" fmla="*/ 7022614 w 9969194"/>
              <a:gd name="connsiteY3" fmla="*/ 1227909 h 13763703"/>
              <a:gd name="connsiteX4" fmla="*/ 7022614 w 9969194"/>
              <a:gd name="connsiteY4" fmla="*/ 2794727 h 13763703"/>
              <a:gd name="connsiteX5" fmla="*/ 9969194 w 9969194"/>
              <a:gd name="connsiteY5" fmla="*/ 2794727 h 13763703"/>
              <a:gd name="connsiteX6" fmla="*/ 9969194 w 9969194"/>
              <a:gd name="connsiteY6" fmla="*/ 5957026 h 13763703"/>
              <a:gd name="connsiteX7" fmla="*/ 8950610 w 9969194"/>
              <a:gd name="connsiteY7" fmla="*/ 5957026 h 13763703"/>
              <a:gd name="connsiteX8" fmla="*/ 8950610 w 9969194"/>
              <a:gd name="connsiteY8" fmla="*/ 12565789 h 13763703"/>
              <a:gd name="connsiteX9" fmla="*/ 1869952 w 9969194"/>
              <a:gd name="connsiteY9" fmla="*/ 12565789 h 13763703"/>
              <a:gd name="connsiteX10" fmla="*/ 1869952 w 9969194"/>
              <a:gd name="connsiteY10" fmla="*/ 13763703 h 13763703"/>
              <a:gd name="connsiteX11" fmla="*/ 0 w 9969194"/>
              <a:gd name="connsiteY11" fmla="*/ 13763703 h 13763703"/>
              <a:gd name="connsiteX12" fmla="*/ 0 w 9969194"/>
              <a:gd name="connsiteY12" fmla="*/ 12096207 h 13763703"/>
              <a:gd name="connsiteX13" fmla="*/ 1503648 w 9969194"/>
              <a:gd name="connsiteY13" fmla="*/ 12096207 h 13763703"/>
              <a:gd name="connsiteX14" fmla="*/ 1503648 w 9969194"/>
              <a:gd name="connsiteY14" fmla="*/ 5147401 h 13763703"/>
              <a:gd name="connsiteX15" fmla="*/ 6808482 w 9969194"/>
              <a:gd name="connsiteY15" fmla="*/ 5147401 h 13763703"/>
              <a:gd name="connsiteX16" fmla="*/ 6808482 w 9969194"/>
              <a:gd name="connsiteY16" fmla="*/ 3088415 h 13763703"/>
              <a:gd name="connsiteX17" fmla="*/ 5160598 w 9969194"/>
              <a:gd name="connsiteY17" fmla="*/ 3088415 h 13763703"/>
              <a:gd name="connsiteX18" fmla="*/ 5160598 w 9969194"/>
              <a:gd name="connsiteY18" fmla="*/ 1436915 h 13763703"/>
              <a:gd name="connsiteX19" fmla="*/ 1503648 w 9969194"/>
              <a:gd name="connsiteY19" fmla="*/ 1436915 h 1376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969194" h="13763703">
                <a:moveTo>
                  <a:pt x="1503648" y="0"/>
                </a:moveTo>
                <a:lnTo>
                  <a:pt x="5527552" y="0"/>
                </a:lnTo>
                <a:lnTo>
                  <a:pt x="5527552" y="1227909"/>
                </a:lnTo>
                <a:lnTo>
                  <a:pt x="7022614" y="1227909"/>
                </a:lnTo>
                <a:lnTo>
                  <a:pt x="7022614" y="2794727"/>
                </a:lnTo>
                <a:lnTo>
                  <a:pt x="9969194" y="2794727"/>
                </a:lnTo>
                <a:lnTo>
                  <a:pt x="9969194" y="5957026"/>
                </a:lnTo>
                <a:lnTo>
                  <a:pt x="8950610" y="5957026"/>
                </a:lnTo>
                <a:lnTo>
                  <a:pt x="8950610" y="12565789"/>
                </a:lnTo>
                <a:lnTo>
                  <a:pt x="1869952" y="12565789"/>
                </a:lnTo>
                <a:lnTo>
                  <a:pt x="1869952" y="13763703"/>
                </a:lnTo>
                <a:lnTo>
                  <a:pt x="0" y="13763703"/>
                </a:lnTo>
                <a:lnTo>
                  <a:pt x="0" y="12096207"/>
                </a:lnTo>
                <a:lnTo>
                  <a:pt x="1503648" y="12096207"/>
                </a:lnTo>
                <a:lnTo>
                  <a:pt x="1503648" y="5147401"/>
                </a:lnTo>
                <a:lnTo>
                  <a:pt x="6808482" y="5147401"/>
                </a:lnTo>
                <a:lnTo>
                  <a:pt x="6808482" y="3088415"/>
                </a:lnTo>
                <a:lnTo>
                  <a:pt x="5160598" y="3088415"/>
                </a:lnTo>
                <a:lnTo>
                  <a:pt x="5160598" y="1436915"/>
                </a:lnTo>
                <a:lnTo>
                  <a:pt x="1503648" y="1436915"/>
                </a:lnTo>
                <a:close/>
              </a:path>
            </a:pathLst>
          </a:cu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hape 223">
            <a:extLst>
              <a:ext uri="{FF2B5EF4-FFF2-40B4-BE49-F238E27FC236}">
                <a16:creationId xmlns:a16="http://schemas.microsoft.com/office/drawing/2014/main" id="{00159812-53E9-D848-9606-198A5B9858E2}"/>
              </a:ext>
            </a:extLst>
          </p:cNvPr>
          <p:cNvSpPr/>
          <p:nvPr userDrawn="1"/>
        </p:nvSpPr>
        <p:spPr>
          <a:xfrm>
            <a:off x="10491266" y="1562652"/>
            <a:ext cx="1562173" cy="1562173"/>
          </a:xfrm>
          <a:prstGeom prst="rect">
            <a:avLst/>
          </a:prstGeom>
          <a:ln w="38100">
            <a:solidFill>
              <a:schemeClr val="bg2"/>
            </a:solidFill>
            <a:miter lim="400000"/>
          </a:ln>
        </p:spPr>
        <p:txBody>
          <a:bodyPr lIns="19050" tIns="19050" rIns="19050" bIns="19050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500" dirty="0">
              <a:solidFill>
                <a:schemeClr val="bg2"/>
              </a:solidFill>
            </a:endParaRPr>
          </a:p>
        </p:txBody>
      </p:sp>
      <p:sp>
        <p:nvSpPr>
          <p:cNvPr id="8" name="Shape 224">
            <a:extLst>
              <a:ext uri="{FF2B5EF4-FFF2-40B4-BE49-F238E27FC236}">
                <a16:creationId xmlns:a16="http://schemas.microsoft.com/office/drawing/2014/main" id="{B6EC8FD8-5421-9645-9F0E-CBC6D7CF690B}"/>
              </a:ext>
            </a:extLst>
          </p:cNvPr>
          <p:cNvSpPr/>
          <p:nvPr userDrawn="1"/>
        </p:nvSpPr>
        <p:spPr>
          <a:xfrm>
            <a:off x="7144406" y="879573"/>
            <a:ext cx="662702" cy="662702"/>
          </a:xfrm>
          <a:prstGeom prst="rect">
            <a:avLst/>
          </a:prstGeom>
          <a:ln w="38100">
            <a:solidFill>
              <a:schemeClr val="bg2"/>
            </a:solidFill>
            <a:miter lim="400000"/>
          </a:ln>
        </p:spPr>
        <p:txBody>
          <a:bodyPr lIns="19050" tIns="19050" rIns="19050" bIns="19050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500" dirty="0">
              <a:solidFill>
                <a:schemeClr val="bg2"/>
              </a:solidFill>
            </a:endParaRPr>
          </a:p>
        </p:txBody>
      </p:sp>
      <p:sp>
        <p:nvSpPr>
          <p:cNvPr id="9" name="Shape 225">
            <a:extLst>
              <a:ext uri="{FF2B5EF4-FFF2-40B4-BE49-F238E27FC236}">
                <a16:creationId xmlns:a16="http://schemas.microsoft.com/office/drawing/2014/main" id="{FB52FD4B-1ED8-5C42-8013-FD61B2A3A2CB}"/>
              </a:ext>
            </a:extLst>
          </p:cNvPr>
          <p:cNvSpPr/>
          <p:nvPr userDrawn="1"/>
        </p:nvSpPr>
        <p:spPr>
          <a:xfrm>
            <a:off x="11488701" y="6383701"/>
            <a:ext cx="781358" cy="781358"/>
          </a:xfrm>
          <a:prstGeom prst="rect">
            <a:avLst/>
          </a:prstGeom>
          <a:ln w="38100">
            <a:solidFill>
              <a:schemeClr val="bg2"/>
            </a:solidFill>
            <a:miter lim="400000"/>
          </a:ln>
        </p:spPr>
        <p:txBody>
          <a:bodyPr lIns="19050" tIns="19050" rIns="19050" bIns="19050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500" dirty="0">
              <a:solidFill>
                <a:schemeClr val="bg2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9038DA1-6D5C-EA47-BDA4-388C0BC57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8737" y="786810"/>
            <a:ext cx="4008437" cy="1395208"/>
          </a:xfrm>
        </p:spPr>
        <p:txBody>
          <a:bodyPr lIns="0" anchor="b"/>
          <a:lstStyle/>
          <a:p>
            <a:r>
              <a:rPr lang="en-US" dirty="0"/>
              <a:t>TITLE GOES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D7404C76-F118-6149-96DF-BF25D43E26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099153"/>
          </a:xfrm>
        </p:spPr>
        <p:txBody>
          <a:bodyPr lIns="0">
            <a:normAutofit/>
          </a:bodyPr>
          <a:lstStyle>
            <a:lvl1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05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0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000" spc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7205F80F-3B88-A44D-812A-11909F0C93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738" y="2247679"/>
            <a:ext cx="4008437" cy="602887"/>
          </a:xfrm>
        </p:spPr>
        <p:txBody>
          <a:bodyPr lIns="0" anchor="t">
            <a:normAutofit/>
          </a:bodyPr>
          <a:lstStyle>
            <a:lvl1pPr marL="0" indent="0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4190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655077"/>
            <a:ext cx="6548438" cy="2831323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B11A616-4D84-4BF3-86C7-9F1BBDAD3A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486400"/>
            <a:ext cx="6548438" cy="69758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4272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6BA20-74C4-B146-8DF6-85C573E19D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1488558"/>
            <a:ext cx="5445858" cy="27046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FC2C-42AA-424F-9223-5F73B95D7C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4220187"/>
            <a:ext cx="5445858" cy="1223684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1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74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57"/>
            <a:ext cx="10515600" cy="986943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509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57"/>
            <a:ext cx="10515600" cy="986943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5E0DD3-854B-420F-ADA1-DED8ADDCC3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4163" y="2062956"/>
            <a:ext cx="9083675" cy="27320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134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74535-13A9-914D-A6BC-97AFF28830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0"/>
            <a:ext cx="10896600" cy="89321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75C1F3A-BBBB-2946-BF9D-CD1C4898C8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8200" y="1690688"/>
            <a:ext cx="10896600" cy="4862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3A40995-514F-A74C-B120-F2ADB492062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14483"/>
            <a:ext cx="10896600" cy="6028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85082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6"/>
            <a:ext cx="3932237" cy="1868896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B3D6EB-0B4B-4C00-A78E-E618E038C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6353079-34E7-4CF0-8300-BCC1060B3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56322"/>
            <a:ext cx="3932237" cy="30126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61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FC21-A32D-44DC-BED7-08CEBB3B9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2B6249-6B58-2F44-83C2-208195C23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6"/>
            <a:ext cx="3932237" cy="1868896"/>
          </a:xfrm>
        </p:spPr>
        <p:txBody>
          <a:bodyPr anchor="b"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6353079-34E7-4CF0-8300-BCC1060B3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56322"/>
            <a:ext cx="3932237" cy="30126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04B7B3E-1EE1-4212-9F4F-0C7DC6C1584F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5180012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901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82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vi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A8FB924-7820-A342-A545-0DFCE2908E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1850" y="0"/>
            <a:ext cx="1136015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5451231 h 6858000"/>
              <a:gd name="connsiteX5" fmla="*/ 6277708 w 12192000"/>
              <a:gd name="connsiteY5" fmla="*/ 5451231 h 6858000"/>
              <a:gd name="connsiteX6" fmla="*/ 6277708 w 12192000"/>
              <a:gd name="connsiteY6" fmla="*/ 1481138 h 6858000"/>
              <a:gd name="connsiteX7" fmla="*/ 0 w 12192000"/>
              <a:gd name="connsiteY7" fmla="*/ 1481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5451231"/>
                </a:lnTo>
                <a:lnTo>
                  <a:pt x="6277708" y="5451231"/>
                </a:lnTo>
                <a:lnTo>
                  <a:pt x="6277708" y="1481138"/>
                </a:lnTo>
                <a:lnTo>
                  <a:pt x="0" y="1481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D6BA20-74C4-B146-8DF6-85C573E19D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1488558"/>
            <a:ext cx="5445858" cy="27046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9FC2C-42AA-424F-9223-5F73B95D7C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4220187"/>
            <a:ext cx="5445858" cy="1223684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1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273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97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3EE4273-5B11-44D2-BB30-AB361AEA5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0"/>
            <a:ext cx="11353800" cy="5791201"/>
          </a:xfrm>
          <a:custGeom>
            <a:avLst/>
            <a:gdLst>
              <a:gd name="connsiteX0" fmla="*/ 1 w 11353800"/>
              <a:gd name="connsiteY0" fmla="*/ 5791200 h 5791201"/>
              <a:gd name="connsiteX1" fmla="*/ 6662737 w 11353800"/>
              <a:gd name="connsiteY1" fmla="*/ 5791200 h 5791201"/>
              <a:gd name="connsiteX2" fmla="*/ 6662737 w 11353800"/>
              <a:gd name="connsiteY2" fmla="*/ 5791201 h 5791201"/>
              <a:gd name="connsiteX3" fmla="*/ 1 w 11353800"/>
              <a:gd name="connsiteY3" fmla="*/ 5791201 h 5791201"/>
              <a:gd name="connsiteX4" fmla="*/ 0 w 11353800"/>
              <a:gd name="connsiteY4" fmla="*/ 0 h 5791201"/>
              <a:gd name="connsiteX5" fmla="*/ 8012252 w 11353800"/>
              <a:gd name="connsiteY5" fmla="*/ 0 h 5791201"/>
              <a:gd name="connsiteX6" fmla="*/ 8012252 w 11353800"/>
              <a:gd name="connsiteY6" fmla="*/ 1892595 h 5791201"/>
              <a:gd name="connsiteX7" fmla="*/ 11353800 w 11353800"/>
              <a:gd name="connsiteY7" fmla="*/ 1892595 h 5791201"/>
              <a:gd name="connsiteX8" fmla="*/ 11353800 w 11353800"/>
              <a:gd name="connsiteY8" fmla="*/ 5791200 h 5791201"/>
              <a:gd name="connsiteX9" fmla="*/ 6662737 w 11353800"/>
              <a:gd name="connsiteY9" fmla="*/ 5791200 h 5791201"/>
              <a:gd name="connsiteX10" fmla="*/ 6662737 w 11353800"/>
              <a:gd name="connsiteY10" fmla="*/ 2531373 h 5791201"/>
              <a:gd name="connsiteX11" fmla="*/ 1 w 11353800"/>
              <a:gd name="connsiteY11" fmla="*/ 2531373 h 5791201"/>
              <a:gd name="connsiteX12" fmla="*/ 1 w 11353800"/>
              <a:gd name="connsiteY12" fmla="*/ 5791200 h 5791201"/>
              <a:gd name="connsiteX13" fmla="*/ 0 w 11353800"/>
              <a:gd name="connsiteY13" fmla="*/ 5791200 h 5791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353800" h="5791201">
                <a:moveTo>
                  <a:pt x="1" y="5791200"/>
                </a:moveTo>
                <a:lnTo>
                  <a:pt x="6662737" y="5791200"/>
                </a:lnTo>
                <a:lnTo>
                  <a:pt x="6662737" y="5791201"/>
                </a:lnTo>
                <a:lnTo>
                  <a:pt x="1" y="5791201"/>
                </a:lnTo>
                <a:close/>
                <a:moveTo>
                  <a:pt x="0" y="0"/>
                </a:moveTo>
                <a:lnTo>
                  <a:pt x="8012252" y="0"/>
                </a:lnTo>
                <a:lnTo>
                  <a:pt x="8012252" y="1892595"/>
                </a:lnTo>
                <a:lnTo>
                  <a:pt x="11353800" y="1892595"/>
                </a:lnTo>
                <a:lnTo>
                  <a:pt x="11353800" y="5791200"/>
                </a:lnTo>
                <a:lnTo>
                  <a:pt x="6662737" y="5791200"/>
                </a:lnTo>
                <a:lnTo>
                  <a:pt x="6662737" y="2531373"/>
                </a:lnTo>
                <a:lnTo>
                  <a:pt x="1" y="2531373"/>
                </a:lnTo>
                <a:lnTo>
                  <a:pt x="1" y="5791200"/>
                </a:lnTo>
                <a:lnTo>
                  <a:pt x="0" y="57912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99C074-A230-B944-8FEA-870A76765C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3072985"/>
            <a:ext cx="6548438" cy="2413416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221857D-ECFA-4D4D-91DF-E365007915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5486401"/>
            <a:ext cx="6548439" cy="304800"/>
          </a:xfrm>
        </p:spPr>
        <p:txBody>
          <a:bodyPr>
            <a:normAutofit/>
          </a:bodyPr>
          <a:lstStyle>
            <a:lvl1pPr marL="0" indent="0">
              <a:buNone/>
              <a:defRPr sz="1600" spc="300"/>
            </a:lvl1pPr>
          </a:lstStyle>
          <a:p>
            <a:pPr lvl="0"/>
            <a:r>
              <a:rPr lang="en-US" dirty="0"/>
              <a:t>WEBSITE GOES HERE</a:t>
            </a:r>
          </a:p>
        </p:txBody>
      </p:sp>
    </p:spTree>
    <p:extLst>
      <p:ext uri="{BB962C8B-B14F-4D97-AF65-F5344CB8AC3E}">
        <p14:creationId xmlns:p14="http://schemas.microsoft.com/office/powerpoint/2010/main" val="150662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0C00A69-6129-E54C-B138-69D96462CE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6682850 w 12192000"/>
              <a:gd name="connsiteY3" fmla="*/ 6858000 h 6858000"/>
              <a:gd name="connsiteX4" fmla="*/ 6682850 w 12192000"/>
              <a:gd name="connsiteY4" fmla="*/ 3259237 h 6858000"/>
              <a:gd name="connsiteX5" fmla="*/ 838200 w 12192000"/>
              <a:gd name="connsiteY5" fmla="*/ 3259237 h 6858000"/>
              <a:gd name="connsiteX6" fmla="*/ 8382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6682850" y="6858000"/>
                </a:lnTo>
                <a:lnTo>
                  <a:pt x="6682850" y="3259237"/>
                </a:lnTo>
                <a:lnTo>
                  <a:pt x="838200" y="3259237"/>
                </a:lnTo>
                <a:lnTo>
                  <a:pt x="8382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t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985175C-7C48-9449-9A0A-088E9BCAE9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8373" y="3259237"/>
            <a:ext cx="5445858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4F669B5-8A24-5846-82A0-51E5506817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8373" y="6138962"/>
            <a:ext cx="5445858" cy="580815"/>
          </a:xfrm>
        </p:spPr>
        <p:txBody>
          <a:bodyPr>
            <a:normAutofit/>
          </a:bodyPr>
          <a:lstStyle>
            <a:lvl1pPr marL="0" indent="0">
              <a:buNone/>
              <a:defRPr sz="1800" b="0" i="0" spc="300">
                <a:solidFill>
                  <a:schemeClr val="tx2"/>
                </a:solidFill>
                <a:latin typeface="+mn-lt"/>
                <a:cs typeface="Gill Sans Light" panose="020B0302020104020203" pitchFamily="34" charset="-79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417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5B2C2DA-ADF3-D44B-8824-9B44E01F7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8737" y="786810"/>
            <a:ext cx="4008437" cy="1395208"/>
          </a:xfrm>
        </p:spPr>
        <p:txBody>
          <a:bodyPr lIns="0" anchor="b"/>
          <a:lstStyle/>
          <a:p>
            <a:r>
              <a:rPr lang="en-US" dirty="0"/>
              <a:t>TITLE GOES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A80A15A-88F2-2144-8707-F31DD26C52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8738" y="3019352"/>
            <a:ext cx="4008437" cy="3099153"/>
          </a:xfrm>
        </p:spPr>
        <p:txBody>
          <a:bodyPr lIns="0">
            <a:normAutofit/>
          </a:bodyPr>
          <a:lstStyle>
            <a:lvl1pPr>
              <a:lnSpc>
                <a:spcPct val="150000"/>
              </a:lnSpc>
              <a:defRPr sz="1600" spc="0">
                <a:solidFill>
                  <a:schemeClr val="tx2"/>
                </a:solidFill>
              </a:defRPr>
            </a:lvl1pPr>
            <a:lvl2pPr>
              <a:lnSpc>
                <a:spcPct val="150000"/>
              </a:lnSpc>
              <a:defRPr sz="14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100" spc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6CAA743B-32D9-CE44-9E46-D38DB57EFA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738" y="2247679"/>
            <a:ext cx="4008437" cy="602887"/>
          </a:xfrm>
        </p:spPr>
        <p:txBody>
          <a:bodyPr lIns="0" anchor="t">
            <a:normAutofit/>
          </a:bodyPr>
          <a:lstStyle>
            <a:lvl1pPr marL="0" indent="0">
              <a:buNone/>
              <a:defRPr sz="1400" spc="300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 sz="10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3684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6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38200" y="0"/>
            <a:ext cx="5257800" cy="685800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295395-4EC9-4A2A-A4BF-5B0E3F1E90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8200" y="0"/>
            <a:ext cx="11353800" cy="6858000"/>
          </a:xfrm>
          <a:custGeom>
            <a:avLst/>
            <a:gdLst>
              <a:gd name="connsiteX0" fmla="*/ 0 w 11353800"/>
              <a:gd name="connsiteY0" fmla="*/ 0 h 6858000"/>
              <a:gd name="connsiteX1" fmla="*/ 11353800 w 11353800"/>
              <a:gd name="connsiteY1" fmla="*/ 0 h 6858000"/>
              <a:gd name="connsiteX2" fmla="*/ 11353800 w 11353800"/>
              <a:gd name="connsiteY2" fmla="*/ 4947138 h 6858000"/>
              <a:gd name="connsiteX3" fmla="*/ 7133492 w 11353800"/>
              <a:gd name="connsiteY3" fmla="*/ 4947138 h 6858000"/>
              <a:gd name="connsiteX4" fmla="*/ 7133492 w 11353800"/>
              <a:gd name="connsiteY4" fmla="*/ 6858000 h 6858000"/>
              <a:gd name="connsiteX5" fmla="*/ 0 w 113538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3800" h="6858000">
                <a:moveTo>
                  <a:pt x="0" y="0"/>
                </a:moveTo>
                <a:lnTo>
                  <a:pt x="11353800" y="0"/>
                </a:lnTo>
                <a:lnTo>
                  <a:pt x="11353800" y="4947138"/>
                </a:lnTo>
                <a:lnTo>
                  <a:pt x="7133492" y="4947138"/>
                </a:lnTo>
                <a:lnTo>
                  <a:pt x="71334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6DA884-7C48-8D49-9DFE-4CE990C95A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281989" y="5829950"/>
            <a:ext cx="3558320" cy="628650"/>
          </a:xfr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900"/>
            </a:lvl2pPr>
            <a:lvl3pPr marL="914400" indent="0">
              <a:buNone/>
              <a:defRPr sz="800"/>
            </a:lvl3pPr>
            <a:lvl4pPr marL="1371600" indent="0">
              <a:buNone/>
              <a:defRPr sz="700"/>
            </a:lvl4pPr>
            <a:lvl5pPr marL="1828800" indent="0">
              <a:buNone/>
              <a:defRPr sz="700"/>
            </a:lvl5pPr>
          </a:lstStyle>
          <a:p>
            <a:pPr lvl="0"/>
            <a:r>
              <a:rPr lang="en-US" dirty="0"/>
              <a:t>Caption Goes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FCCE50-D1A9-1249-AF64-BA06424C80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96179" y="5250600"/>
            <a:ext cx="3545503" cy="564335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56526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38200" y="2627"/>
            <a:ext cx="11353799" cy="463136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5A2246-7A52-3649-8FE5-C14CAE4F551F}"/>
              </a:ext>
            </a:extLst>
          </p:cNvPr>
          <p:cNvSpPr/>
          <p:nvPr userDrawn="1"/>
        </p:nvSpPr>
        <p:spPr>
          <a:xfrm>
            <a:off x="877112" y="1968284"/>
            <a:ext cx="5118912" cy="4661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6EA67C-D6CD-904B-9211-B56EF682649F}"/>
              </a:ext>
            </a:extLst>
          </p:cNvPr>
          <p:cNvSpPr/>
          <p:nvPr userDrawn="1"/>
        </p:nvSpPr>
        <p:spPr>
          <a:xfrm>
            <a:off x="6612193" y="1968284"/>
            <a:ext cx="5118912" cy="4661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94B1A93-5100-5048-8230-09B3D176D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2679700"/>
            <a:ext cx="4242611" cy="645001"/>
          </a:xfrm>
        </p:spPr>
        <p:txBody>
          <a:bodyPr anchor="ctr"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+mj-lt"/>
                <a:cs typeface="Gill Sans" panose="020B0502020104020203" pitchFamily="34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8A037B8A-C781-9F40-A9F6-BCCD198DD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62100" y="3324700"/>
            <a:ext cx="4242611" cy="33046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6926CBF-E2B0-C44C-AD98-B15D17ADD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67601" y="2679700"/>
            <a:ext cx="4072192" cy="645001"/>
          </a:xfrm>
        </p:spPr>
        <p:txBody>
          <a:bodyPr anchor="ctr"/>
          <a:lstStyle>
            <a:lvl1pPr marL="0" indent="0">
              <a:buNone/>
              <a:defRPr sz="2400" b="1" i="0">
                <a:solidFill>
                  <a:schemeClr val="tx2"/>
                </a:solidFill>
                <a:latin typeface="+mj-lt"/>
                <a:cs typeface="Gill Sans" panose="020B0502020104020203" pitchFamily="34" charset="-79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18A1595-1A86-304F-A361-B3E4B0683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67601" y="3324700"/>
            <a:ext cx="4072192" cy="330469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DEFE0B-9B5C-734D-8394-A770FAA615B3}"/>
              </a:ext>
            </a:extLst>
          </p:cNvPr>
          <p:cNvSpPr/>
          <p:nvPr userDrawn="1"/>
        </p:nvSpPr>
        <p:spPr>
          <a:xfrm>
            <a:off x="838200" y="2679700"/>
            <a:ext cx="546100" cy="546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02390A6-F565-8844-A9B9-4C6ACB7857F5}"/>
              </a:ext>
            </a:extLst>
          </p:cNvPr>
          <p:cNvSpPr/>
          <p:nvPr userDrawn="1"/>
        </p:nvSpPr>
        <p:spPr>
          <a:xfrm>
            <a:off x="6742889" y="2679700"/>
            <a:ext cx="546100" cy="5461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674C34-BF58-4A21-BEE1-52BA2A5D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176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ADF8-C269-5D42-A626-BE35303B9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CE01-A53E-894C-9672-25D8CB7D5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28E13-F6CA-9A4F-A3DD-2CEB2ED95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1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F98B-2743-4B47-AE32-9926CC2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824E8-8F6B-3D44-A59E-3179A03A7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908B9-8BB9-5247-A9CC-EADBF62AB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7E1808-3255-6342-8F11-708C178C6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72680-8F07-DD43-A1EC-F836900FF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2532F2-B96C-DE47-9F25-34728C00D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76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F0FA98-2EE8-734A-95BB-A4637DCAD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5A45B-F495-F641-AA7A-36292C3CC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27B26-65C5-5A4B-AAEC-70B3B5201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hape 61">
            <a:extLst>
              <a:ext uri="{FF2B5EF4-FFF2-40B4-BE49-F238E27FC236}">
                <a16:creationId xmlns:a16="http://schemas.microsoft.com/office/drawing/2014/main" id="{EFA7F577-E691-D948-943E-8D25DFE256F5}"/>
              </a:ext>
            </a:extLst>
          </p:cNvPr>
          <p:cNvSpPr/>
          <p:nvPr userDrawn="1"/>
        </p:nvSpPr>
        <p:spPr>
          <a:xfrm rot="16200000">
            <a:off x="-540747" y="4350527"/>
            <a:ext cx="1919693" cy="2846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1600" b="1" i="0" spc="0" dirty="0">
                <a:solidFill>
                  <a:schemeClr val="tx2"/>
                </a:solidFill>
                <a:latin typeface="+mj-lt"/>
                <a:cs typeface="Gill Sans" panose="020B0502020104020203" pitchFamily="34" charset="-79"/>
              </a:rPr>
              <a:t>MARGIE'S TRAVEL</a:t>
            </a:r>
          </a:p>
        </p:txBody>
      </p:sp>
      <p:sp>
        <p:nvSpPr>
          <p:cNvPr id="16" name="Shape 62">
            <a:extLst>
              <a:ext uri="{FF2B5EF4-FFF2-40B4-BE49-F238E27FC236}">
                <a16:creationId xmlns:a16="http://schemas.microsoft.com/office/drawing/2014/main" id="{2C8F251E-BB08-9D42-8813-D3CD1AE6AF9A}"/>
              </a:ext>
            </a:extLst>
          </p:cNvPr>
          <p:cNvSpPr/>
          <p:nvPr userDrawn="1"/>
        </p:nvSpPr>
        <p:spPr>
          <a:xfrm flipV="1">
            <a:off x="419100" y="798384"/>
            <a:ext cx="1" cy="2188805"/>
          </a:xfrm>
          <a:prstGeom prst="line">
            <a:avLst/>
          </a:prstGeom>
          <a:ln w="38100">
            <a:solidFill>
              <a:schemeClr val="tx2"/>
            </a:solidFill>
            <a:miter lim="400000"/>
          </a:ln>
        </p:spPr>
        <p:txBody>
          <a:bodyPr lIns="19050" tIns="19050" rIns="19050" bIns="19050" anchor="ctr"/>
          <a:lstStyle/>
          <a:p>
            <a:pPr algn="ctr">
              <a:defRPr sz="3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500" dirty="0"/>
          </a:p>
        </p:txBody>
      </p:sp>
      <p:sp>
        <p:nvSpPr>
          <p:cNvPr id="17" name="Shape 42">
            <a:extLst>
              <a:ext uri="{FF2B5EF4-FFF2-40B4-BE49-F238E27FC236}">
                <a16:creationId xmlns:a16="http://schemas.microsoft.com/office/drawing/2014/main" id="{3890D1E5-941D-C642-A000-669C7923941B}"/>
              </a:ext>
            </a:extLst>
          </p:cNvPr>
          <p:cNvSpPr txBox="1">
            <a:spLocks/>
          </p:cNvSpPr>
          <p:nvPr userDrawn="1"/>
        </p:nvSpPr>
        <p:spPr>
          <a:xfrm>
            <a:off x="158397" y="77222"/>
            <a:ext cx="521406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C1C0B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6CB4B4D-7CA3-9044-876B-883B54F8677D}" type="slidenum">
              <a:rPr lang="en-US" sz="1050" smtClean="0">
                <a:solidFill>
                  <a:schemeClr val="tx2"/>
                </a:solidFill>
              </a:rPr>
              <a:pPr algn="ctr"/>
              <a:t>‹#›</a:t>
            </a:fld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9" name="Shape 61">
            <a:extLst>
              <a:ext uri="{FF2B5EF4-FFF2-40B4-BE49-F238E27FC236}">
                <a16:creationId xmlns:a16="http://schemas.microsoft.com/office/drawing/2014/main" id="{B3E93633-ABFF-9C4A-BBE4-734B074DB938}"/>
              </a:ext>
            </a:extLst>
          </p:cNvPr>
          <p:cNvSpPr/>
          <p:nvPr userDrawn="1"/>
        </p:nvSpPr>
        <p:spPr>
          <a:xfrm>
            <a:off x="129758" y="5998559"/>
            <a:ext cx="537006" cy="71558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4400" b="1" i="0" spc="0" dirty="0">
                <a:solidFill>
                  <a:schemeClr val="tx2"/>
                </a:solidFill>
                <a:latin typeface="+mj-lt"/>
                <a:cs typeface="Gill Sans" panose="020B0502020104020203" pitchFamily="34" charset="-79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405073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74" r:id="rId3"/>
    <p:sldLayoutId id="2147483660" r:id="rId4"/>
    <p:sldLayoutId id="2147483670" r:id="rId5"/>
    <p:sldLayoutId id="2147483669" r:id="rId6"/>
    <p:sldLayoutId id="2147483664" r:id="rId7"/>
    <p:sldLayoutId id="2147483650" r:id="rId8"/>
    <p:sldLayoutId id="2147483653" r:id="rId9"/>
    <p:sldLayoutId id="2147483680" r:id="rId10"/>
    <p:sldLayoutId id="2147483666" r:id="rId11"/>
    <p:sldLayoutId id="2147483678" r:id="rId12"/>
    <p:sldLayoutId id="2147483679" r:id="rId13"/>
    <p:sldLayoutId id="2147483672" r:id="rId14"/>
    <p:sldLayoutId id="2147483683" r:id="rId15"/>
    <p:sldLayoutId id="2147483675" r:id="rId16"/>
    <p:sldLayoutId id="2147483681" r:id="rId17"/>
    <p:sldLayoutId id="2147483682" r:id="rId18"/>
    <p:sldLayoutId id="2147483671" r:id="rId19"/>
    <p:sldLayoutId id="2147483677" r:id="rId20"/>
    <p:sldLayoutId id="2147483676" r:id="rId2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-150">
          <a:solidFill>
            <a:schemeClr val="tx2"/>
          </a:solidFill>
          <a:latin typeface="+mj-lt"/>
          <a:ea typeface="+mj-ea"/>
          <a:cs typeface="Gill Sans" panose="020B0502020104020203" pitchFamily="34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Gill Sans Light" panose="020B0302020104020203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8" userDrawn="1">
          <p15:clr>
            <a:srgbClr val="F26B43"/>
          </p15:clr>
        </p15:guide>
        <p15:guide id="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Wavecont-Upbeat-Full">
            <a:hlinkClick r:id="" action="ppaction://media"/>
            <a:extLst>
              <a:ext uri="{FF2B5EF4-FFF2-40B4-BE49-F238E27FC236}">
                <a16:creationId xmlns:a16="http://schemas.microsoft.com/office/drawing/2014/main" id="{566794CB-8E7C-DA3C-812C-C3D048E5EB5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801ABD-7339-4C70-82A3-696BE8EF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76367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COMING TO ORLANDO IN 2023</a:t>
            </a:r>
          </a:p>
        </p:txBody>
      </p:sp>
      <p:pic>
        <p:nvPicPr>
          <p:cNvPr id="3" name="Wavecont-Upbeat-Full">
            <a:hlinkClick r:id="" action="ppaction://media"/>
            <a:extLst>
              <a:ext uri="{FF2B5EF4-FFF2-40B4-BE49-F238E27FC236}">
                <a16:creationId xmlns:a16="http://schemas.microsoft.com/office/drawing/2014/main" id="{4ED896EA-D86F-0DED-F2E3-0B5D94AD35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1026" name="Picture 2" descr="alt1">
            <a:extLst>
              <a:ext uri="{FF2B5EF4-FFF2-40B4-BE49-F238E27FC236}">
                <a16:creationId xmlns:a16="http://schemas.microsoft.com/office/drawing/2014/main" id="{517E5C1E-596B-D2E4-1AEF-9CB90D48FA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508" y="1307725"/>
            <a:ext cx="7540792" cy="502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Wavecont-Upbeat-Full">
            <a:hlinkClick r:id="" action="ppaction://media"/>
            <a:extLst>
              <a:ext uri="{FF2B5EF4-FFF2-40B4-BE49-F238E27FC236}">
                <a16:creationId xmlns:a16="http://schemas.microsoft.com/office/drawing/2014/main" id="{472E8557-F5F3-2051-407C-1A63844A60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65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numSld="999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Grand Ballroom 5 &amp; 6 - Banquet Setup">
            <a:extLst>
              <a:ext uri="{FF2B5EF4-FFF2-40B4-BE49-F238E27FC236}">
                <a16:creationId xmlns:a16="http://schemas.microsoft.com/office/drawing/2014/main" id="{98A2A7F9-6098-6E34-C202-0FB5F32BB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13" y="1825625"/>
            <a:ext cx="6559550" cy="43513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yCube™">
            <a:extLst>
              <a:ext uri="{FF2B5EF4-FFF2-40B4-BE49-F238E27FC236}">
                <a16:creationId xmlns:a16="http://schemas.microsoft.com/office/drawing/2014/main" id="{6A9EEE2A-1631-C08E-C06E-5750BE2AC9FD}"/>
              </a:ext>
            </a:extLst>
          </p:cNvPr>
          <p:cNvPicPr>
            <a:picLocks noGrp="1" noChangeAspect="1" noChangeArrowheads="1"/>
          </p:cNvPicPr>
          <p:nvPr>
            <p:ph type="pic"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5" r="25855"/>
          <a:stretch/>
        </p:blipFill>
        <p:spPr bwMode="auto">
          <a:xfrm>
            <a:off x="6458601" y="-13063"/>
            <a:ext cx="4984597" cy="68818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3BC3A2D7-5CFE-0944-821B-1E6E6760B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598" y="243500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ELEVEN CONFERENCES</a:t>
            </a:r>
          </a:p>
        </p:txBody>
      </p:sp>
    </p:spTree>
    <p:extLst>
      <p:ext uri="{BB962C8B-B14F-4D97-AF65-F5344CB8AC3E}">
        <p14:creationId xmlns:p14="http://schemas.microsoft.com/office/powerpoint/2010/main" val="85521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6F62C9-A1BC-DD47-B0A8-8EF9838D6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67" y="3004129"/>
            <a:ext cx="3932237" cy="1868896"/>
          </a:xfrm>
        </p:spPr>
        <p:txBody>
          <a:bodyPr anchor="b">
            <a:normAutofit fontScale="90000"/>
          </a:bodyPr>
          <a:lstStyle/>
          <a:p>
            <a:r>
              <a:rPr lang="en-US" sz="6700" spc="-300" dirty="0"/>
              <a:t>SEVEN </a:t>
            </a:r>
            <a:br>
              <a:rPr lang="en-US" sz="6700" spc="-300" dirty="0"/>
            </a:br>
            <a:r>
              <a:rPr lang="en-US" sz="6700" spc="-300" dirty="0"/>
              <a:t>DAYS</a:t>
            </a:r>
            <a:br>
              <a:rPr lang="en-US" spc="-300" dirty="0"/>
            </a:br>
            <a:endParaRPr lang="en-US" dirty="0"/>
          </a:p>
        </p:txBody>
      </p:sp>
      <p:pic>
        <p:nvPicPr>
          <p:cNvPr id="2054" name="Picture 6" descr="Orlando World Center Marriott Lounge Meeting">
            <a:extLst>
              <a:ext uri="{FF2B5EF4-FFF2-40B4-BE49-F238E27FC236}">
                <a16:creationId xmlns:a16="http://schemas.microsoft.com/office/drawing/2014/main" id="{523131DC-EA3E-C6D0-0AC1-0F0023629477}"/>
              </a:ext>
            </a:extLst>
          </p:cNvPr>
          <p:cNvPicPr>
            <a:picLocks noGrp="1" noChangeAspect="1" noChangeArrowheads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60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Pool View Guest Room">
            <a:extLst>
              <a:ext uri="{FF2B5EF4-FFF2-40B4-BE49-F238E27FC236}">
                <a16:creationId xmlns:a16="http://schemas.microsoft.com/office/drawing/2014/main" id="{649DF190-A213-3DD9-0AB2-18CBE3A0E1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8" r="-2" b="14550"/>
          <a:stretch/>
        </p:blipFill>
        <p:spPr bwMode="auto">
          <a:xfrm>
            <a:off x="838200" y="2627"/>
            <a:ext cx="11353799" cy="463136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itle 19">
            <a:extLst>
              <a:ext uri="{FF2B5EF4-FFF2-40B4-BE49-F238E27FC236}">
                <a16:creationId xmlns:a16="http://schemas.microsoft.com/office/drawing/2014/main" id="{C6DF227D-D7C5-393D-EF30-3A0D48CF14C1}"/>
              </a:ext>
            </a:extLst>
          </p:cNvPr>
          <p:cNvSpPr txBox="1">
            <a:spLocks/>
          </p:cNvSpPr>
          <p:nvPr/>
        </p:nvSpPr>
        <p:spPr>
          <a:xfrm>
            <a:off x="7486173" y="5699125"/>
            <a:ext cx="4242611" cy="645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spc="-150">
                <a:solidFill>
                  <a:schemeClr val="tx2"/>
                </a:solidFill>
                <a:latin typeface="+mj-lt"/>
                <a:ea typeface="+mj-ea"/>
                <a:cs typeface="Gill Sans" panose="020B0502020104020203" pitchFamily="34" charset="-79"/>
              </a:defRPr>
            </a:lvl1pPr>
          </a:lstStyle>
          <a:p>
            <a:pPr algn="r">
              <a:spcBef>
                <a:spcPts val="1000"/>
              </a:spcBef>
            </a:pPr>
            <a:r>
              <a:rPr lang="en-US" sz="2000" b="0" i="0" kern="1200" dirty="0">
                <a:latin typeface="+mj-lt"/>
                <a:ea typeface="+mn-ea"/>
                <a:cs typeface="Gill Sans" panose="020B0502020104020203" pitchFamily="34" charset="-79"/>
              </a:rPr>
              <a:t>ORLANDO  WORLD CENTER MARRIOTT</a:t>
            </a:r>
          </a:p>
        </p:txBody>
      </p:sp>
      <p:pic>
        <p:nvPicPr>
          <p:cNvPr id="4100" name="Picture 4" descr="Queen/Queen Promenade Larger Guest Room">
            <a:extLst>
              <a:ext uri="{FF2B5EF4-FFF2-40B4-BE49-F238E27FC236}">
                <a16:creationId xmlns:a16="http://schemas.microsoft.com/office/drawing/2014/main" id="{FB334ACA-FE6F-D66D-4205-801C036DC1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r="2677" b="-1"/>
          <a:stretch/>
        </p:blipFill>
        <p:spPr bwMode="auto">
          <a:xfrm>
            <a:off x="1562100" y="3324700"/>
            <a:ext cx="4242611" cy="330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12FCB55E-59A0-A24E-82CA-C86759583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36" y="4700028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i="0" kern="1200" spc="-150" dirty="0">
                <a:latin typeface="+mj-lt"/>
                <a:ea typeface="+mj-ea"/>
                <a:cs typeface="Gill Sans" panose="020B0502020104020203" pitchFamily="34" charset="-79"/>
              </a:rPr>
              <a:t>ONE PLACE</a:t>
            </a:r>
          </a:p>
        </p:txBody>
      </p:sp>
    </p:spTree>
    <p:extLst>
      <p:ext uri="{BB962C8B-B14F-4D97-AF65-F5344CB8AC3E}">
        <p14:creationId xmlns:p14="http://schemas.microsoft.com/office/powerpoint/2010/main" val="395706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uilding, dome&#10;&#10;Description automatically generated">
            <a:extLst>
              <a:ext uri="{FF2B5EF4-FFF2-40B4-BE49-F238E27FC236}">
                <a16:creationId xmlns:a16="http://schemas.microsoft.com/office/drawing/2014/main" id="{5425B901-C1B8-CE9D-7078-5E567BD30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87" y="3325399"/>
            <a:ext cx="3810000" cy="21431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9329073-5B7B-2258-F98C-1EF5BAC2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258" y="1066682"/>
            <a:ext cx="4261658" cy="1325563"/>
          </a:xfrm>
        </p:spPr>
        <p:txBody>
          <a:bodyPr anchor="ctr">
            <a:noAutofit/>
          </a:bodyPr>
          <a:lstStyle/>
          <a:p>
            <a:pPr algn="ctr"/>
            <a:r>
              <a:rPr lang="en-US" sz="6000" dirty="0"/>
              <a:t>ORLANDO </a:t>
            </a:r>
            <a:br>
              <a:rPr lang="en-US" sz="6000" dirty="0"/>
            </a:br>
            <a:r>
              <a:rPr lang="en-US" sz="6000" dirty="0"/>
              <a:t>FLORIDA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62CFE8-CB38-0A18-477E-E8E96B05C2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34209" y="495361"/>
            <a:ext cx="4798083" cy="319872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FD9BBBA-058F-C556-CBF9-0F7F758629C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92169" y="4042783"/>
            <a:ext cx="3607594" cy="2405063"/>
          </a:xfrm>
          <a:prstGeom prst="rect">
            <a:avLst/>
          </a:prstGeom>
        </p:spPr>
      </p:pic>
      <p:pic>
        <p:nvPicPr>
          <p:cNvPr id="4" name="Picture 3" descr="A castle lit up at night&#10;&#10;Description automatically generated">
            <a:extLst>
              <a:ext uri="{FF2B5EF4-FFF2-40B4-BE49-F238E27FC236}">
                <a16:creationId xmlns:a16="http://schemas.microsoft.com/office/drawing/2014/main" id="{BC9CE508-3C6E-2BBA-1635-60806418CD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9160" y="2862395"/>
            <a:ext cx="2278647" cy="3294131"/>
          </a:xfrm>
          <a:prstGeom prst="rect">
            <a:avLst/>
          </a:prstGeo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B28C9F5-417C-E844-640F-C43A149A742E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7"/>
          <a:srcRect l="7536" r="7536"/>
          <a:stretch/>
        </p:blipFill>
        <p:spPr>
          <a:xfrm>
            <a:off x="8567647" y="1753412"/>
            <a:ext cx="3063875" cy="2405062"/>
          </a:xfrm>
        </p:spPr>
      </p:pic>
    </p:spTree>
    <p:extLst>
      <p:ext uri="{BB962C8B-B14F-4D97-AF65-F5344CB8AC3E}">
        <p14:creationId xmlns:p14="http://schemas.microsoft.com/office/powerpoint/2010/main" val="121943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DE929C2-CECF-4E72-810C-75B9E7BC25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9258" b="19258"/>
          <a:stretch/>
        </p:blipFill>
        <p:spPr>
          <a:xfrm>
            <a:off x="838201" y="2986"/>
            <a:ext cx="11353799" cy="4630648"/>
          </a:xfrm>
          <a:noFill/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B919310-4F10-FD22-4671-1287489BE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790" y="4950458"/>
            <a:ext cx="10460420" cy="73728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AD88BE"/>
                </a:solidFill>
                <a:latin typeface="Century Gothic" panose="020B0502020202020204" pitchFamily="34" charset="0"/>
              </a:rPr>
              <a:t>ACM FCRC 2023 </a:t>
            </a:r>
            <a:br>
              <a:rPr lang="en-US" dirty="0">
                <a:solidFill>
                  <a:srgbClr val="AD88BE"/>
                </a:solidFill>
              </a:rPr>
            </a:br>
            <a:endParaRPr lang="en-US" sz="36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A5B758A-E079-E119-7FE6-CA315E907D71}"/>
              </a:ext>
            </a:extLst>
          </p:cNvPr>
          <p:cNvSpPr txBox="1">
            <a:spLocks/>
          </p:cNvSpPr>
          <p:nvPr/>
        </p:nvSpPr>
        <p:spPr>
          <a:xfrm>
            <a:off x="865790" y="5207941"/>
            <a:ext cx="11705896" cy="9595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</a:rPr>
              <a:t>Federated Computing Research Conference </a:t>
            </a:r>
            <a:br>
              <a:rPr lang="en-US" sz="3600" dirty="0">
                <a:solidFill>
                  <a:srgbClr val="AD88BE"/>
                </a:solidFill>
              </a:rPr>
            </a:br>
            <a:endParaRPr lang="en-US" sz="36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F9532EE-8AA7-A019-8B11-E304D876332F}"/>
              </a:ext>
            </a:extLst>
          </p:cNvPr>
          <p:cNvSpPr txBox="1">
            <a:spLocks/>
          </p:cNvSpPr>
          <p:nvPr/>
        </p:nvSpPr>
        <p:spPr>
          <a:xfrm>
            <a:off x="865790" y="5724755"/>
            <a:ext cx="1046042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June 16-23, 2023 – Orlando World Center Marriott</a:t>
            </a:r>
          </a:p>
          <a:p>
            <a:r>
              <a:rPr lang="en-US" sz="2800" dirty="0">
                <a:solidFill>
                  <a:schemeClr val="tx1"/>
                </a:solidFill>
              </a:rPr>
              <a:t>Orlando, Florida </a:t>
            </a:r>
            <a:br>
              <a:rPr lang="en-US" dirty="0">
                <a:solidFill>
                  <a:srgbClr val="AD88BE"/>
                </a:solidFill>
              </a:rPr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368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0FF9ED-CF76-83E9-5FDD-7B1C82914E69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i="0" kern="1200" spc="-150" dirty="0">
                <a:solidFill>
                  <a:schemeClr val="tx2"/>
                </a:solidFill>
                <a:latin typeface="+mj-lt"/>
                <a:ea typeface="+mj-ea"/>
                <a:cs typeface="Gill Sans" panose="020B0502020104020203" pitchFamily="34" charset="-79"/>
              </a:rPr>
              <a:t>PARTICIPATING CONFERENCES</a:t>
            </a:r>
          </a:p>
        </p:txBody>
      </p:sp>
      <p:pic>
        <p:nvPicPr>
          <p:cNvPr id="2050" name="Picture 2" descr="Premium Laser/Pool Views">
            <a:extLst>
              <a:ext uri="{FF2B5EF4-FFF2-40B4-BE49-F238E27FC236}">
                <a16:creationId xmlns:a16="http://schemas.microsoft.com/office/drawing/2014/main" id="{031A2A29-0D4A-9AAB-5ACE-BE3AFF0C71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r="15090"/>
          <a:stretch/>
        </p:blipFill>
        <p:spPr bwMode="auto">
          <a:xfrm>
            <a:off x="839788" y="1885361"/>
            <a:ext cx="5157787" cy="430430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6385D0-95D3-B22A-1737-4D9795D44245}"/>
              </a:ext>
            </a:extLst>
          </p:cNvPr>
          <p:cNvSpPr txBox="1"/>
          <p:nvPr/>
        </p:nvSpPr>
        <p:spPr>
          <a:xfrm>
            <a:off x="6172200" y="1885361"/>
            <a:ext cx="5183188" cy="4304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HPDC’23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PLDI’23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CHASE’23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SPAA’23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PADS’23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ISCA’23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PODC’23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IWQoS’23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METRICS’23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e-ENERGY’23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STOC’23</a:t>
            </a:r>
          </a:p>
        </p:txBody>
      </p:sp>
    </p:spTree>
    <p:extLst>
      <p:ext uri="{BB962C8B-B14F-4D97-AF65-F5344CB8AC3E}">
        <p14:creationId xmlns:p14="http://schemas.microsoft.com/office/powerpoint/2010/main" val="20053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utdoor Fire Pit">
            <a:extLst>
              <a:ext uri="{FF2B5EF4-FFF2-40B4-BE49-F238E27FC236}">
                <a16:creationId xmlns:a16="http://schemas.microsoft.com/office/drawing/2014/main" id="{C5D89BF6-8E42-C812-C55B-5C8980EC7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58" r="-2" b="18230"/>
          <a:stretch/>
        </p:blipFill>
        <p:spPr bwMode="auto">
          <a:xfrm>
            <a:off x="838200" y="2627"/>
            <a:ext cx="11353799" cy="463136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4" name="Title 23">
            <a:extLst>
              <a:ext uri="{FF2B5EF4-FFF2-40B4-BE49-F238E27FC236}">
                <a16:creationId xmlns:a16="http://schemas.microsoft.com/office/drawing/2014/main" id="{3BC3A2D7-5CFE-0944-821B-1E6E6760B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453" y="5089525"/>
            <a:ext cx="10515600" cy="1325563"/>
          </a:xfrm>
        </p:spPr>
        <p:txBody>
          <a:bodyPr anchor="ctr">
            <a:normAutofit fontScale="90000"/>
          </a:bodyPr>
          <a:lstStyle/>
          <a:p>
            <a:r>
              <a:rPr lang="en-US" sz="4900" dirty="0"/>
              <a:t>JOIN US</a:t>
            </a:r>
            <a:br>
              <a:rPr lang="en-US" sz="2100" dirty="0"/>
            </a:br>
            <a:br>
              <a:rPr lang="en-US" sz="2100" dirty="0"/>
            </a:br>
            <a:br>
              <a:rPr lang="en-US" sz="2100" dirty="0"/>
            </a:br>
            <a:r>
              <a:rPr lang="en-US" sz="2100" b="0" dirty="0"/>
              <a:t>FCRC.ACM.ORG</a:t>
            </a:r>
          </a:p>
        </p:txBody>
      </p:sp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E22E1E87-1367-A11E-A474-CB7E14B2C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099" y="5022081"/>
            <a:ext cx="3697224" cy="135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2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5">
      <a:dk1>
        <a:srgbClr val="3F3F3F"/>
      </a:dk1>
      <a:lt1>
        <a:srgbClr val="FFFFFF"/>
      </a:lt1>
      <a:dk2>
        <a:srgbClr val="000000"/>
      </a:dk2>
      <a:lt2>
        <a:srgbClr val="A5A5A5"/>
      </a:lt2>
      <a:accent1>
        <a:srgbClr val="00194C"/>
      </a:accent1>
      <a:accent2>
        <a:srgbClr val="EAB200"/>
      </a:accent2>
      <a:accent3>
        <a:srgbClr val="DDDDDD"/>
      </a:accent3>
      <a:accent4>
        <a:srgbClr val="954F72"/>
      </a:accent4>
      <a:accent5>
        <a:srgbClr val="00843B"/>
      </a:accent5>
      <a:accent6>
        <a:srgbClr val="014067"/>
      </a:accent6>
      <a:hlink>
        <a:srgbClr val="00194C"/>
      </a:hlink>
      <a:folHlink>
        <a:srgbClr val="954F72"/>
      </a:folHlink>
    </a:clrScheme>
    <a:fontScheme name="Custom 28">
      <a:majorFont>
        <a:latin typeface="Gill Sans MT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78646930_Travel presentation_AAS_v4" id="{69A0B7D3-DFC2-4DF4-94EE-39D7101E6D25}" vid="{C2C8F544-DED4-470E-87EA-91DC811D31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 presentation</Template>
  <TotalTime>0</TotalTime>
  <Words>70</Words>
  <Application>Microsoft Office PowerPoint</Application>
  <PresentationFormat>Widescreen</PresentationFormat>
  <Paragraphs>28</Paragraphs>
  <Slides>8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Gill Sans MT</vt:lpstr>
      <vt:lpstr>Gill Sans Nova Light</vt:lpstr>
      <vt:lpstr>Helvetica Light</vt:lpstr>
      <vt:lpstr>Office Theme</vt:lpstr>
      <vt:lpstr>COMING TO ORLANDO IN 2023</vt:lpstr>
      <vt:lpstr>ELEVEN CONFERENCES</vt:lpstr>
      <vt:lpstr>SEVEN  DAYS </vt:lpstr>
      <vt:lpstr>ONE PLACE</vt:lpstr>
      <vt:lpstr>ORLANDO  FLORIDA</vt:lpstr>
      <vt:lpstr>ACM FCRC 2023  </vt:lpstr>
      <vt:lpstr>PowerPoint Presentation</vt:lpstr>
      <vt:lpstr>JOIN US   FCRC.ACM.ORG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2022-05-19T14:27:18Z</dcterms:created>
  <dcterms:modified xsi:type="dcterms:W3CDTF">2022-05-24T17:27:38Z</dcterms:modified>
</cp:coreProperties>
</file>